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320" r:id="rId2"/>
    <p:sldId id="317" r:id="rId3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45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720BB2-6E92-4BB6-ACE8-716386E83A67}" type="datetimeFigureOut">
              <a:rPr lang="fi-FI" smtClean="0"/>
              <a:t>20.2.2019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8625A6-0803-42C2-BEDA-E263FB6B355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996055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866" name="Rectangle 7">
            <a:extLst>
              <a:ext uri="{FF2B5EF4-FFF2-40B4-BE49-F238E27FC236}">
                <a16:creationId xmlns:a16="http://schemas.microsoft.com/office/drawing/2014/main" id="{E9CFADB5-2815-480F-AF75-BBC875BC00B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83A622D-03CD-4D1F-8A79-D7FE03D0A2A2}" type="slidenum">
              <a:rPr kumimoji="0" lang="de-DE" altLang="de-DE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de-DE" altLang="de-DE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292867" name="Rectangle 2">
            <a:extLst>
              <a:ext uri="{FF2B5EF4-FFF2-40B4-BE49-F238E27FC236}">
                <a16:creationId xmlns:a16="http://schemas.microsoft.com/office/drawing/2014/main" id="{0B7BF4FE-4E74-4686-BB4C-7A9959C5772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2868" name="Rectangle 3">
            <a:extLst>
              <a:ext uri="{FF2B5EF4-FFF2-40B4-BE49-F238E27FC236}">
                <a16:creationId xmlns:a16="http://schemas.microsoft.com/office/drawing/2014/main" id="{FF5B6212-9592-4148-ADDC-9650594598D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AT" altLang="de-DE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51950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914" name="Rectangle 7">
            <a:extLst>
              <a:ext uri="{FF2B5EF4-FFF2-40B4-BE49-F238E27FC236}">
                <a16:creationId xmlns:a16="http://schemas.microsoft.com/office/drawing/2014/main" id="{B38DC6FE-22FA-45C1-8855-7C16D17C2B3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1D881B9-F2C0-4F7B-9645-FE31D34F5759}" type="slidenum">
              <a:rPr kumimoji="0" lang="de-DE" altLang="de-DE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de-DE" altLang="de-DE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294915" name="Rectangle 2">
            <a:extLst>
              <a:ext uri="{FF2B5EF4-FFF2-40B4-BE49-F238E27FC236}">
                <a16:creationId xmlns:a16="http://schemas.microsoft.com/office/drawing/2014/main" id="{FDEA5EA7-1B3E-4605-98D7-751ACC4C969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4916" name="Rectangle 3">
            <a:extLst>
              <a:ext uri="{FF2B5EF4-FFF2-40B4-BE49-F238E27FC236}">
                <a16:creationId xmlns:a16="http://schemas.microsoft.com/office/drawing/2014/main" id="{13BEBAB2-E26C-4875-A24D-489537C1483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AT" altLang="de-DE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222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913921" y="2130428"/>
            <a:ext cx="10364160" cy="1470025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829760" y="3886200"/>
            <a:ext cx="8534401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/>
              <a:t>Formatvorlage des Untertitelmasters durch Klicken bearbeiten</a:t>
            </a:r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1028249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10562" y="274638"/>
            <a:ext cx="10972801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10562" y="1600203"/>
            <a:ext cx="10972801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848685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841601" y="274641"/>
            <a:ext cx="2741760" cy="5851525"/>
          </a:xfrm>
          <a:prstGeom prst="rect">
            <a:avLst/>
          </a:prstGeo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10562" y="274641"/>
            <a:ext cx="8046721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0548817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/>
          </p:nvPr>
        </p:nvSpPr>
        <p:spPr>
          <a:xfrm>
            <a:off x="610562" y="274641"/>
            <a:ext cx="10972801" cy="58515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2102819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10562" y="274638"/>
            <a:ext cx="10972801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10562" y="1600203"/>
            <a:ext cx="10972801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5329731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63840" y="4406903"/>
            <a:ext cx="10362241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963840" y="2906713"/>
            <a:ext cx="10362241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40464800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10562" y="274638"/>
            <a:ext cx="10972801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10560" y="1600203"/>
            <a:ext cx="5393281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88162" y="1600203"/>
            <a:ext cx="53952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241458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10562" y="274638"/>
            <a:ext cx="10972801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10560" y="1535113"/>
            <a:ext cx="5385601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0560" y="2174875"/>
            <a:ext cx="5385601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93922" y="1535113"/>
            <a:ext cx="5389441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93922" y="2174875"/>
            <a:ext cx="5389441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1005381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10562" y="274638"/>
            <a:ext cx="10972801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429933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187851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10560" y="273050"/>
            <a:ext cx="4010881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767362" y="273053"/>
            <a:ext cx="681600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10560" y="1435103"/>
            <a:ext cx="4010881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1852937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390402" y="4800600"/>
            <a:ext cx="73152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2390402" y="612775"/>
            <a:ext cx="73152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AT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2390402" y="5367338"/>
            <a:ext cx="73152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38894483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6">
            <a:extLst>
              <a:ext uri="{FF2B5EF4-FFF2-40B4-BE49-F238E27FC236}">
                <a16:creationId xmlns:a16="http://schemas.microsoft.com/office/drawing/2014/main" id="{24735601-D245-4821-AFBA-DC2C7C0DF8EA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89106" y="115889"/>
            <a:ext cx="1058909" cy="892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27" name="Rechteck 15">
            <a:extLst>
              <a:ext uri="{FF2B5EF4-FFF2-40B4-BE49-F238E27FC236}">
                <a16:creationId xmlns:a16="http://schemas.microsoft.com/office/drawing/2014/main" id="{40DF47D9-CCEC-4C24-8C87-2AD3BA6487E8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777921" y="692186"/>
            <a:ext cx="646331" cy="353943"/>
          </a:xfrm>
          <a:prstGeom prst="rect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>
            <a:lvl1pPr marL="457200" indent="-4572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Blip>
                <a:blip r:embed="rId15"/>
              </a:buBlip>
              <a:defRPr/>
            </a:pPr>
            <a:endParaRPr lang="de-AT" altLang="de-DE" sz="2000"/>
          </a:p>
        </p:txBody>
      </p:sp>
      <p:sp>
        <p:nvSpPr>
          <p:cNvPr id="1028" name="Rechteck 4">
            <a:extLst>
              <a:ext uri="{FF2B5EF4-FFF2-40B4-BE49-F238E27FC236}">
                <a16:creationId xmlns:a16="http://schemas.microsoft.com/office/drawing/2014/main" id="{D47C6C18-E7C2-44AE-BD29-11D2B0B18E81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777921" y="73061"/>
            <a:ext cx="646331" cy="353943"/>
          </a:xfrm>
          <a:prstGeom prst="rect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>
            <a:lvl1pPr marL="457200" indent="-4572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Blip>
                <a:blip r:embed="rId15"/>
              </a:buBlip>
              <a:defRPr/>
            </a:pPr>
            <a:endParaRPr lang="de-AT" altLang="de-DE" sz="2000"/>
          </a:p>
        </p:txBody>
      </p:sp>
      <p:sp>
        <p:nvSpPr>
          <p:cNvPr id="2" name="Rectangle 7">
            <a:extLst>
              <a:ext uri="{FF2B5EF4-FFF2-40B4-BE49-F238E27FC236}">
                <a16:creationId xmlns:a16="http://schemas.microsoft.com/office/drawing/2014/main" id="{D1D59AB5-0D66-4F0D-A4E4-CC32F94BBB24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3252789"/>
            <a:ext cx="1044480" cy="352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0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/>
            </a:pPr>
            <a:endParaRPr lang="de-AT" altLang="de-DE" sz="2000"/>
          </a:p>
        </p:txBody>
      </p:sp>
      <p:sp>
        <p:nvSpPr>
          <p:cNvPr id="1030" name="Text Box 9">
            <a:extLst>
              <a:ext uri="{FF2B5EF4-FFF2-40B4-BE49-F238E27FC236}">
                <a16:creationId xmlns:a16="http://schemas.microsoft.com/office/drawing/2014/main" id="{6F6F95D2-F1D7-4BE9-AE96-F6870373E77E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1015041" y="6324601"/>
            <a:ext cx="101376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fld id="{87FA2776-FF77-46D7-BCDC-A2EA686B5FC1}" type="slidenum">
              <a:rPr lang="it-IT" altLang="de-DE" sz="1800" b="1" smtClean="0">
                <a:solidFill>
                  <a:srgbClr val="B2B2B2"/>
                </a:solidFill>
                <a:latin typeface="Tahoma" panose="020B0604030504040204" pitchFamily="34" charset="0"/>
              </a:rPr>
              <a:pPr algn="ctr" eaLnBrk="1" hangingPunct="1">
                <a:spcBef>
                  <a:spcPct val="50000"/>
                </a:spcBef>
                <a:defRPr/>
              </a:pPr>
              <a:t>‹#›</a:t>
            </a:fld>
            <a:endParaRPr lang="it-IT" altLang="de-DE" sz="1800" b="1">
              <a:solidFill>
                <a:srgbClr val="B2B2B2"/>
              </a:solidFill>
              <a:latin typeface="Tahoma" panose="020B0604030504040204" pitchFamily="34" charset="0"/>
            </a:endParaRPr>
          </a:p>
        </p:txBody>
      </p:sp>
      <p:pic>
        <p:nvPicPr>
          <p:cNvPr id="1031" name="Picture 38">
            <a:extLst>
              <a:ext uri="{FF2B5EF4-FFF2-40B4-BE49-F238E27FC236}">
                <a16:creationId xmlns:a16="http://schemas.microsoft.com/office/drawing/2014/main" id="{537B0E59-DD87-45A2-A461-DEF9AF68DCE1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3105"/>
          <a:stretch>
            <a:fillRect/>
          </a:stretch>
        </p:blipFill>
        <p:spPr bwMode="auto">
          <a:xfrm>
            <a:off x="174721" y="981076"/>
            <a:ext cx="608639" cy="1223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032" name="Group 47">
            <a:extLst>
              <a:ext uri="{FF2B5EF4-FFF2-40B4-BE49-F238E27FC236}">
                <a16:creationId xmlns:a16="http://schemas.microsoft.com/office/drawing/2014/main" id="{3CFE354C-5815-450F-A427-E9395159F1D2}"/>
              </a:ext>
            </a:extLst>
          </p:cNvPr>
          <p:cNvGrpSpPr>
            <a:grpSpLocks/>
          </p:cNvGrpSpPr>
          <p:nvPr userDrawn="1"/>
        </p:nvGrpSpPr>
        <p:grpSpPr bwMode="auto">
          <a:xfrm rot="-5400000">
            <a:off x="-1688026" y="4139223"/>
            <a:ext cx="4341813" cy="616319"/>
            <a:chOff x="2082" y="2069"/>
            <a:chExt cx="2735" cy="321"/>
          </a:xfrm>
        </p:grpSpPr>
        <p:sp>
          <p:nvSpPr>
            <p:cNvPr id="1036" name="WordArt 44">
              <a:extLst>
                <a:ext uri="{FF2B5EF4-FFF2-40B4-BE49-F238E27FC236}">
                  <a16:creationId xmlns:a16="http://schemas.microsoft.com/office/drawing/2014/main" id="{C0CC287F-C4DD-4EAE-8126-CCA5378D303E}"/>
                </a:ext>
              </a:extLst>
            </p:cNvPr>
            <p:cNvSpPr>
              <a:spLocks noChangeArrowheads="1" noChangeShapeType="1" noTextEdit="1"/>
            </p:cNvSpPr>
            <p:nvPr userDrawn="1"/>
          </p:nvSpPr>
          <p:spPr bwMode="auto">
            <a:xfrm>
              <a:off x="2082" y="2069"/>
              <a:ext cx="2731" cy="46"/>
            </a:xfrm>
            <a:prstGeom prst="rect">
              <a:avLst/>
            </a:pr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fromWordArt="1">
              <a:prstTxWarp prst="textSlantUp">
                <a:avLst>
                  <a:gd name="adj" fmla="val 0"/>
                </a:avLst>
              </a:prstTxWarp>
            </a:bodyPr>
            <a:lstStyle/>
            <a:p>
              <a:pPr algn="ctr"/>
              <a:r>
                <a:rPr lang="de-DE" sz="1000" kern="10">
                  <a:solidFill>
                    <a:srgbClr val="FF0000">
                      <a:alpha val="89803"/>
                    </a:srgbClr>
                  </a:solidFill>
                  <a:cs typeface="Arial" panose="020B0604020202020204" pitchFamily="34" charset="0"/>
                </a:rPr>
                <a:t>INTERNATIONAL   ASSOCIATION   OF   FIRE   AND   RESCUE   SERVICES</a:t>
              </a:r>
            </a:p>
          </p:txBody>
        </p:sp>
        <p:sp>
          <p:nvSpPr>
            <p:cNvPr id="1037" name="WordArt 45">
              <a:extLst>
                <a:ext uri="{FF2B5EF4-FFF2-40B4-BE49-F238E27FC236}">
                  <a16:creationId xmlns:a16="http://schemas.microsoft.com/office/drawing/2014/main" id="{E8F7FC5C-B071-4BD8-8C26-D153618490A5}"/>
                </a:ext>
              </a:extLst>
            </p:cNvPr>
            <p:cNvSpPr>
              <a:spLocks noChangeArrowheads="1" noChangeShapeType="1" noTextEdit="1"/>
            </p:cNvSpPr>
            <p:nvPr userDrawn="1"/>
          </p:nvSpPr>
          <p:spPr bwMode="auto">
            <a:xfrm>
              <a:off x="2086" y="2205"/>
              <a:ext cx="2731" cy="46"/>
            </a:xfrm>
            <a:prstGeom prst="rect">
              <a:avLst/>
            </a:pr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fromWordArt="1">
              <a:prstTxWarp prst="textSlantUp">
                <a:avLst>
                  <a:gd name="adj" fmla="val 0"/>
                </a:avLst>
              </a:prstTxWarp>
            </a:bodyPr>
            <a:lstStyle/>
            <a:p>
              <a:pPr algn="ctr"/>
              <a:r>
                <a:rPr lang="de-DE" sz="1000" kern="10">
                  <a:solidFill>
                    <a:schemeClr val="accent1">
                      <a:alpha val="89803"/>
                    </a:schemeClr>
                  </a:solidFill>
                  <a:cs typeface="Arial" panose="020B0604020202020204" pitchFamily="34" charset="0"/>
                </a:rPr>
                <a:t>INTERNATIONALE   VEREINIGUNG   DES FEUERWEHR UND RETTUNGSWESENS</a:t>
              </a:r>
            </a:p>
          </p:txBody>
        </p:sp>
        <p:sp>
          <p:nvSpPr>
            <p:cNvPr id="1038" name="WordArt 46">
              <a:extLst>
                <a:ext uri="{FF2B5EF4-FFF2-40B4-BE49-F238E27FC236}">
                  <a16:creationId xmlns:a16="http://schemas.microsoft.com/office/drawing/2014/main" id="{FCC868C8-4A51-4060-A3B6-26CE1C03E666}"/>
                </a:ext>
              </a:extLst>
            </p:cNvPr>
            <p:cNvSpPr>
              <a:spLocks noChangeArrowheads="1" noChangeShapeType="1" noTextEdit="1"/>
            </p:cNvSpPr>
            <p:nvPr userDrawn="1"/>
          </p:nvSpPr>
          <p:spPr bwMode="auto">
            <a:xfrm>
              <a:off x="2086" y="2322"/>
              <a:ext cx="2731" cy="68"/>
            </a:xfrm>
            <a:prstGeom prst="rect">
              <a:avLst/>
            </a:pr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fromWordArt="1">
              <a:prstTxWarp prst="textSlantUp">
                <a:avLst>
                  <a:gd name="adj" fmla="val 0"/>
                </a:avLst>
              </a:prstTxWarp>
            </a:bodyPr>
            <a:lstStyle/>
            <a:p>
              <a:pPr algn="ctr"/>
              <a:r>
                <a:rPr lang="de-DE" sz="1000" kern="10">
                  <a:solidFill>
                    <a:schemeClr val="accent1">
                      <a:alpha val="89803"/>
                    </a:schemeClr>
                  </a:solidFill>
                  <a:cs typeface="Arial" panose="020B0604020202020204" pitchFamily="34" charset="0"/>
                </a:rPr>
                <a:t>ASSOCIATON  INTERNATIONALE   DES   SERVICES   D ÍNCENDIE   ET   DE   SECOURS</a:t>
              </a:r>
            </a:p>
          </p:txBody>
        </p:sp>
      </p:grpSp>
      <p:sp>
        <p:nvSpPr>
          <p:cNvPr id="1033" name="Rectangle 24">
            <a:extLst>
              <a:ext uri="{FF2B5EF4-FFF2-40B4-BE49-F238E27FC236}">
                <a16:creationId xmlns:a16="http://schemas.microsoft.com/office/drawing/2014/main" id="{84353CF2-CCF1-40EC-A9A1-55FF29517211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777921" y="87314"/>
            <a:ext cx="8620800" cy="1012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None/>
              <a:defRPr/>
            </a:pPr>
            <a:r>
              <a:rPr lang="de-DE" altLang="de-DE" sz="1900" b="1" dirty="0">
                <a:solidFill>
                  <a:schemeClr val="bg1"/>
                </a:solidFill>
              </a:rPr>
              <a:t>Jugendfeuerwehr-</a:t>
            </a:r>
            <a:r>
              <a:rPr lang="de-DE" altLang="de-DE" sz="1900" b="1" dirty="0" err="1">
                <a:solidFill>
                  <a:schemeClr val="bg1"/>
                </a:solidFill>
              </a:rPr>
              <a:t>Leistungsbewerb</a:t>
            </a:r>
            <a:r>
              <a:rPr lang="de-DE" altLang="de-DE" sz="1900" b="1" dirty="0">
                <a:solidFill>
                  <a:schemeClr val="bg1"/>
                </a:solidFill>
              </a:rPr>
              <a:t> </a:t>
            </a:r>
          </a:p>
          <a:p>
            <a:pPr algn="ctr" eaLnBrk="1" hangingPunct="1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None/>
              <a:defRPr/>
            </a:pPr>
            <a:r>
              <a:rPr lang="de-DE" altLang="de-DE" sz="1900" b="1" dirty="0"/>
              <a:t>14. - 21. Juli 2019 </a:t>
            </a:r>
          </a:p>
          <a:p>
            <a:pPr algn="ctr" eaLnBrk="1" hangingPunct="1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None/>
              <a:defRPr/>
            </a:pPr>
            <a:r>
              <a:rPr lang="de-DE" altLang="de-DE" sz="1900" b="1" i="1" dirty="0">
                <a:solidFill>
                  <a:schemeClr val="bg1"/>
                </a:solidFill>
              </a:rPr>
              <a:t>Martigny, Schweiz</a:t>
            </a:r>
            <a:endParaRPr lang="de-AT" altLang="de-DE" sz="1900" b="1" i="1" dirty="0">
              <a:solidFill>
                <a:schemeClr val="bg1"/>
              </a:solidFill>
            </a:endParaRPr>
          </a:p>
        </p:txBody>
      </p:sp>
      <p:sp>
        <p:nvSpPr>
          <p:cNvPr id="1034" name="Rechteck 14">
            <a:extLst>
              <a:ext uri="{FF2B5EF4-FFF2-40B4-BE49-F238E27FC236}">
                <a16:creationId xmlns:a16="http://schemas.microsoft.com/office/drawing/2014/main" id="{3A628FFD-E22F-4700-94DF-E9C4DD5B4193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777921" y="382624"/>
            <a:ext cx="646331" cy="353943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Blip>
                <a:blip r:embed="rId15"/>
              </a:buBlip>
              <a:defRPr/>
            </a:pPr>
            <a:endParaRPr lang="de-AT" altLang="de-DE" sz="2000"/>
          </a:p>
        </p:txBody>
      </p:sp>
      <p:pic>
        <p:nvPicPr>
          <p:cNvPr id="1035" name="Picture 16">
            <a:extLst>
              <a:ext uri="{FF2B5EF4-FFF2-40B4-BE49-F238E27FC236}">
                <a16:creationId xmlns:a16="http://schemas.microsoft.com/office/drawing/2014/main" id="{D77127C5-B154-4AED-90A2-BA46D3AD28B2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0720785" y="88901"/>
            <a:ext cx="1058909" cy="892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426023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842" name="Text Box 2">
            <a:extLst>
              <a:ext uri="{FF2B5EF4-FFF2-40B4-BE49-F238E27FC236}">
                <a16:creationId xmlns:a16="http://schemas.microsoft.com/office/drawing/2014/main" id="{BC2A199F-ED08-4A51-9172-437BEA4917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97251" y="2708276"/>
            <a:ext cx="5556250" cy="1033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457200" marR="0" lvl="0" indent="-457200" algn="ctr" defTabSz="914400" rtl="0" eaLnBrk="1" fontAlgn="base" latinLnBrk="0" hangingPunct="1">
              <a:lnSpc>
                <a:spcPct val="85000"/>
              </a:lnSpc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  <a:buSzPct val="60000"/>
              <a:buFont typeface="Wingdings" panose="05000000000000000000" pitchFamily="2" charset="2"/>
              <a:buNone/>
              <a:tabLst/>
              <a:defRPr/>
            </a:pPr>
            <a:r>
              <a:rPr kumimoji="0" lang="de-DE" altLang="de-DE" sz="7200" b="1" i="0" u="sng" strike="noStrike" kern="1200" cap="none" spc="0" normalizeH="0" baseline="0" noProof="0" dirty="0">
                <a:ln>
                  <a:noFill/>
                </a:ln>
                <a:solidFill>
                  <a:srgbClr val="FF33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Meldungen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Text Box 2">
            <a:extLst>
              <a:ext uri="{FF2B5EF4-FFF2-40B4-BE49-F238E27FC236}">
                <a16:creationId xmlns:a16="http://schemas.microsoft.com/office/drawing/2014/main" id="{8A63E0C4-B835-4AB8-8561-D39C51DE44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24127" y="2205039"/>
            <a:ext cx="8016875" cy="3513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457200" marR="0" lvl="0" indent="-457200" algn="l" defTabSz="914400" rtl="0" eaLnBrk="1" fontAlgn="base" latinLnBrk="0" hangingPunct="1">
              <a:lnSpc>
                <a:spcPct val="85000"/>
              </a:lnSpc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  <a:buSzPct val="60000"/>
              <a:buFont typeface="Wingdings" panose="05000000000000000000" pitchFamily="2" charset="2"/>
              <a:buBlip>
                <a:blip r:embed="rId3"/>
              </a:buBlip>
              <a:tabLst/>
              <a:defRPr/>
            </a:pPr>
            <a:r>
              <a:rPr kumimoji="0" lang="de-DE" altLang="de-DE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Nr. 1 zur </a:t>
            </a:r>
            <a:r>
              <a:rPr kumimoji="0" lang="de-DE" altLang="de-DE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Bewerbsgruppe</a:t>
            </a:r>
            <a:r>
              <a:rPr kumimoji="0" lang="de-DE" altLang="de-DE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: „Habt Acht“</a:t>
            </a:r>
          </a:p>
          <a:p>
            <a:pPr marL="457200" marR="0" lvl="0" indent="-457200" algn="l" defTabSz="914400" rtl="0" eaLnBrk="1" fontAlgn="base" latinLnBrk="0" hangingPunct="1">
              <a:lnSpc>
                <a:spcPct val="85000"/>
              </a:lnSpc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  <a:buSzPct val="60000"/>
              <a:buFont typeface="Wingdings" panose="05000000000000000000" pitchFamily="2" charset="2"/>
              <a:buBlip>
                <a:blip r:embed="rId3"/>
              </a:buBlip>
              <a:tabLst/>
              <a:defRPr/>
            </a:pPr>
            <a:r>
              <a:rPr kumimoji="0" lang="de-DE" altLang="de-DE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„Zur Meldung an den Herrn/Frau Hauptbewerter Gruppe rechts – schaut“</a:t>
            </a:r>
          </a:p>
          <a:p>
            <a:pPr marL="457200" marR="0" lvl="0" indent="-457200" algn="l" defTabSz="914400" rtl="0" eaLnBrk="1" fontAlgn="base" latinLnBrk="0" hangingPunct="1">
              <a:lnSpc>
                <a:spcPct val="85000"/>
              </a:lnSpc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  <a:buSzPct val="60000"/>
              <a:buFont typeface="Wingdings" panose="05000000000000000000" pitchFamily="2" charset="2"/>
              <a:buBlip>
                <a:blip r:embed="rId3"/>
              </a:buBlip>
              <a:tabLst/>
              <a:defRPr/>
            </a:pPr>
            <a:r>
              <a:rPr kumimoji="0" lang="de-DE" altLang="de-DE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Die Nr. 1 macht eine Rechtswendung zum Hauptbewerter, salutiert und meldet: </a:t>
            </a:r>
          </a:p>
          <a:p>
            <a:pPr marL="457200" marR="0" lvl="0" indent="-457200" algn="l" defTabSz="914400" rtl="0" eaLnBrk="1" fontAlgn="base" latinLnBrk="0" hangingPunct="1">
              <a:lnSpc>
                <a:spcPct val="85000"/>
              </a:lnSpc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  <a:buSzPct val="60000"/>
              <a:buFont typeface="Wingdings" panose="05000000000000000000" pitchFamily="2" charset="2"/>
              <a:buBlip>
                <a:blip r:embed="rId3"/>
              </a:buBlip>
              <a:tabLst/>
              <a:defRPr/>
            </a:pPr>
            <a:r>
              <a:rPr kumimoji="0" lang="de-DE" altLang="de-DE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„Herr/Frau Hauptbewerter JFM (Familienname) meldet </a:t>
            </a:r>
            <a:r>
              <a:rPr kumimoji="0" lang="de-DE" altLang="de-DE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Bewerbsgruppe</a:t>
            </a:r>
            <a:r>
              <a:rPr kumimoji="0" lang="de-DE" altLang="de-DE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(Ortsnamen) zum </a:t>
            </a:r>
            <a:r>
              <a:rPr kumimoji="0" lang="de-DE" altLang="de-DE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Bewerb</a:t>
            </a:r>
            <a:r>
              <a:rPr kumimoji="0" lang="de-DE" altLang="de-DE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angetreten“</a:t>
            </a:r>
          </a:p>
          <a:p>
            <a:pPr marL="457200" marR="0" lvl="0" indent="-457200" algn="l" defTabSz="914400" rtl="0" eaLnBrk="1" fontAlgn="base" latinLnBrk="0" hangingPunct="1">
              <a:lnSpc>
                <a:spcPct val="85000"/>
              </a:lnSpc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  <a:buSzPct val="60000"/>
              <a:buFont typeface="Wingdings" panose="05000000000000000000" pitchFamily="2" charset="2"/>
              <a:buBlip>
                <a:blip r:embed="rId3"/>
              </a:buBlip>
              <a:tabLst/>
              <a:defRPr/>
            </a:pPr>
            <a:r>
              <a:rPr kumimoji="0" lang="de-DE" altLang="de-DE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Der Hauptbewerter fragt ob das Gerät in Ordnung ist. Wird dies bestätigt gibt ihm der Hauptbewerter den Befehl „Beginnen“</a:t>
            </a:r>
          </a:p>
          <a:p>
            <a:pPr marL="457200" marR="0" lvl="0" indent="-457200" algn="l" defTabSz="914400" rtl="0" eaLnBrk="1" fontAlgn="base" latinLnBrk="0" hangingPunct="1">
              <a:lnSpc>
                <a:spcPct val="85000"/>
              </a:lnSpc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  <a:buSzPct val="60000"/>
              <a:buFont typeface="Wingdings" panose="05000000000000000000" pitchFamily="2" charset="2"/>
              <a:buBlip>
                <a:blip r:embed="rId3"/>
              </a:buBlip>
              <a:tabLst/>
              <a:defRPr/>
            </a:pPr>
            <a:r>
              <a:rPr kumimoji="0" lang="de-DE" altLang="de-DE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Die Nr. 1 wiederholt „Beginnen“, salutiert und macht eine Linkswendung zur </a:t>
            </a:r>
            <a:r>
              <a:rPr kumimoji="0" lang="de-DE" altLang="de-DE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Bewerbsgruppe</a:t>
            </a:r>
            <a:r>
              <a:rPr kumimoji="0" lang="de-DE" altLang="de-DE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.</a:t>
            </a:r>
          </a:p>
          <a:p>
            <a:pPr marL="457200" marR="0" lvl="0" indent="-457200" algn="l" defTabSz="914400" rtl="0" eaLnBrk="1" fontAlgn="base" latinLnBrk="0" hangingPunct="1">
              <a:lnSpc>
                <a:spcPct val="85000"/>
              </a:lnSpc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  <a:buSzPct val="60000"/>
              <a:buFont typeface="Wingdings" panose="05000000000000000000" pitchFamily="2" charset="2"/>
              <a:buBlip>
                <a:blip r:embed="rId3"/>
              </a:buBlip>
              <a:tabLst/>
              <a:defRPr/>
            </a:pPr>
            <a:r>
              <a:rPr kumimoji="0" lang="de-DE" altLang="de-DE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Und gibt nun die Befehle: „Habt – acht“  „Rechts – um“ „Gruppe – ruht“ </a:t>
            </a:r>
          </a:p>
        </p:txBody>
      </p:sp>
      <p:sp>
        <p:nvSpPr>
          <p:cNvPr id="293891" name="Rectangle 3">
            <a:extLst>
              <a:ext uri="{FF2B5EF4-FFF2-40B4-BE49-F238E27FC236}">
                <a16:creationId xmlns:a16="http://schemas.microsoft.com/office/drawing/2014/main" id="{500FD4E5-B76C-4A5D-8941-E9E46C61B6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66913" y="1143000"/>
            <a:ext cx="9050338" cy="630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None/>
              <a:tabLst/>
              <a:defRPr/>
            </a:pPr>
            <a:r>
              <a:rPr kumimoji="0" lang="it-IT" altLang="de-DE" sz="3600" b="1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Feuerwehrhindernisübung</a:t>
            </a:r>
          </a:p>
        </p:txBody>
      </p:sp>
      <p:sp>
        <p:nvSpPr>
          <p:cNvPr id="293892" name="Rectangle 4">
            <a:extLst>
              <a:ext uri="{FF2B5EF4-FFF2-40B4-BE49-F238E27FC236}">
                <a16:creationId xmlns:a16="http://schemas.microsoft.com/office/drawing/2014/main" id="{FCAFC961-AD62-485F-A2C5-98FB3808A4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5038" y="1698626"/>
            <a:ext cx="8655050" cy="506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60000"/>
              <a:buFont typeface="Wingdings" panose="05000000000000000000" pitchFamily="2" charset="2"/>
              <a:buNone/>
              <a:tabLst/>
              <a:defRPr/>
            </a:pPr>
            <a:r>
              <a:rPr kumimoji="0" lang="it-IT" altLang="de-DE" sz="3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Meldung der Nr. 1 zum Starten:</a:t>
            </a:r>
          </a:p>
        </p:txBody>
      </p:sp>
      <p:sp>
        <p:nvSpPr>
          <p:cNvPr id="125957" name="AutoShape 5">
            <a:hlinkClick r:id="" action="ppaction://hlinkshowjump?jump=lastslideviewed" highlightClick="1"/>
            <a:extLst>
              <a:ext uri="{FF2B5EF4-FFF2-40B4-BE49-F238E27FC236}">
                <a16:creationId xmlns:a16="http://schemas.microsoft.com/office/drawing/2014/main" id="{14DFE3BF-9D06-4917-8CD8-AD88D98A9D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31913" y="5880101"/>
            <a:ext cx="300038" cy="354013"/>
          </a:xfrm>
          <a:prstGeom prst="actionButtonReturn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endParaRPr kumimoji="0" lang="de-AT" altLang="de-DE" sz="20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59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259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259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259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259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2595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2595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1259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5957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theme/theme1.xml><?xml version="1.0" encoding="utf-8"?>
<a:theme xmlns:a="http://schemas.openxmlformats.org/drawingml/2006/main" name="Standard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0000"/>
      </a:accent1>
      <a:accent2>
        <a:srgbClr val="FFFFFF"/>
      </a:accent2>
      <a:accent3>
        <a:srgbClr val="FFFFFF"/>
      </a:accent3>
      <a:accent4>
        <a:srgbClr val="000000"/>
      </a:accent4>
      <a:accent5>
        <a:srgbClr val="AAAAAA"/>
      </a:accent5>
      <a:accent6>
        <a:srgbClr val="E7E7E7"/>
      </a:accent6>
      <a:hlink>
        <a:srgbClr val="000000"/>
      </a:hlink>
      <a:folHlink>
        <a:srgbClr val="000000"/>
      </a:folHlink>
    </a:clrScheme>
    <a:fontScheme name="Standard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457200" marR="0" indent="-457200" algn="l" defTabSz="914400" rtl="0" eaLnBrk="1" fontAlgn="base" latinLnBrk="0" hangingPunct="1">
          <a:lnSpc>
            <a:spcPct val="85000"/>
          </a:lnSpc>
          <a:spcBef>
            <a:spcPct val="30000"/>
          </a:spcBef>
          <a:spcAft>
            <a:spcPct val="0"/>
          </a:spcAft>
          <a:buClr>
            <a:schemeClr val="folHlink"/>
          </a:buClr>
          <a:buSzPct val="60000"/>
          <a:buFont typeface="Wingdings" pitchFamily="2" charset="2"/>
          <a:buBlip>
            <a:blip xmlns:r="http://schemas.openxmlformats.org/officeDocument/2006/relationships" r:embed="rId1"/>
          </a:buBlip>
          <a:tabLst/>
          <a:defRPr kumimoji="0" lang="de-DE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457200" marR="0" indent="-457200" algn="l" defTabSz="914400" rtl="0" eaLnBrk="1" fontAlgn="base" latinLnBrk="0" hangingPunct="1">
          <a:lnSpc>
            <a:spcPct val="85000"/>
          </a:lnSpc>
          <a:spcBef>
            <a:spcPct val="30000"/>
          </a:spcBef>
          <a:spcAft>
            <a:spcPct val="0"/>
          </a:spcAft>
          <a:buClr>
            <a:schemeClr val="folHlink"/>
          </a:buClr>
          <a:buSzPct val="60000"/>
          <a:buFont typeface="Wingdings" pitchFamily="2" charset="2"/>
          <a:buBlip>
            <a:blip xmlns:r="http://schemas.openxmlformats.org/officeDocument/2006/relationships" r:embed="rId1"/>
          </a:buBlip>
          <a:tabLst/>
          <a:defRPr kumimoji="0" lang="de-DE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Standard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0000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AAAAAA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0000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AAAAAA"/>
        </a:accent5>
        <a:accent6>
          <a:srgbClr val="2D2D8A"/>
        </a:accent6>
        <a:hlink>
          <a:srgbClr val="0000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1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0000"/>
        </a:accent1>
        <a:accent2>
          <a:srgbClr val="FFFFFF"/>
        </a:accent2>
        <a:accent3>
          <a:srgbClr val="FFFFFF"/>
        </a:accent3>
        <a:accent4>
          <a:srgbClr val="000000"/>
        </a:accent4>
        <a:accent5>
          <a:srgbClr val="AAAAAA"/>
        </a:accent5>
        <a:accent6>
          <a:srgbClr val="E7E7E7"/>
        </a:accent6>
        <a:hlink>
          <a:srgbClr val="0000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16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000000"/>
        </a:accent1>
        <a:accent2>
          <a:srgbClr val="FFFFFF"/>
        </a:accent2>
        <a:accent3>
          <a:srgbClr val="FFFFFF"/>
        </a:accent3>
        <a:accent4>
          <a:srgbClr val="000000"/>
        </a:accent4>
        <a:accent5>
          <a:srgbClr val="AAAAAA"/>
        </a:accent5>
        <a:accent6>
          <a:srgbClr val="E7E7E7"/>
        </a:accent6>
        <a:hlink>
          <a:srgbClr val="0000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127</Words>
  <Application>Microsoft Office PowerPoint</Application>
  <PresentationFormat>Laajakuva</PresentationFormat>
  <Paragraphs>12</Paragraphs>
  <Slides>2</Slides>
  <Notes>2</Notes>
  <HiddenSlides>0</HiddenSlides>
  <MMClips>0</MMClips>
  <ScaleCrop>false</ScaleCrop>
  <HeadingPairs>
    <vt:vector size="6" baseType="variant">
      <vt:variant>
        <vt:lpstr>Käytetyt fontit</vt:lpstr>
      </vt:variant>
      <vt:variant>
        <vt:i4>4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2</vt:i4>
      </vt:variant>
    </vt:vector>
  </HeadingPairs>
  <TitlesOfParts>
    <vt:vector size="7" baseType="lpstr">
      <vt:lpstr>Arial</vt:lpstr>
      <vt:lpstr>Calibri</vt:lpstr>
      <vt:lpstr>Tahoma</vt:lpstr>
      <vt:lpstr>Wingdings</vt:lpstr>
      <vt:lpstr>Standarddesign</vt:lpstr>
      <vt:lpstr>PowerPoint-esitys</vt:lpstr>
      <vt:lpstr>PowerPoint-esitys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Taina Hanhikoski</dc:creator>
  <cp:lastModifiedBy>Taina Hanhikoski</cp:lastModifiedBy>
  <cp:revision>1</cp:revision>
  <dcterms:created xsi:type="dcterms:W3CDTF">2019-02-20T14:21:35Z</dcterms:created>
  <dcterms:modified xsi:type="dcterms:W3CDTF">2019-02-20T14:22:00Z</dcterms:modified>
</cp:coreProperties>
</file>