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0" r:id="rId2"/>
    <p:sldId id="31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0BB2-6E92-4BB6-ACE8-716386E83A67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625A6-0803-42C2-BEDA-E263FB6B35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60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>
            <a:extLst>
              <a:ext uri="{FF2B5EF4-FFF2-40B4-BE49-F238E27FC236}">
                <a16:creationId xmlns:a16="http://schemas.microsoft.com/office/drawing/2014/main" id="{E9CFADB5-2815-480F-AF75-BBC875BC0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3A622D-03CD-4D1F-8A79-D7FE03D0A2A2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2867" name="Rectangle 2">
            <a:extLst>
              <a:ext uri="{FF2B5EF4-FFF2-40B4-BE49-F238E27FC236}">
                <a16:creationId xmlns:a16="http://schemas.microsoft.com/office/drawing/2014/main" id="{0B7BF4FE-4E74-4686-BB4C-7A9959C57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>
            <a:extLst>
              <a:ext uri="{FF2B5EF4-FFF2-40B4-BE49-F238E27FC236}">
                <a16:creationId xmlns:a16="http://schemas.microsoft.com/office/drawing/2014/main" id="{FF5B6212-9592-4148-ADDC-965059459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9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>
            <a:extLst>
              <a:ext uri="{FF2B5EF4-FFF2-40B4-BE49-F238E27FC236}">
                <a16:creationId xmlns:a16="http://schemas.microsoft.com/office/drawing/2014/main" id="{B38DC6FE-22FA-45C1-8855-7C16D17C2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D881B9-F2C0-4F7B-9645-FE31D34F5759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4915" name="Rectangle 2">
            <a:extLst>
              <a:ext uri="{FF2B5EF4-FFF2-40B4-BE49-F238E27FC236}">
                <a16:creationId xmlns:a16="http://schemas.microsoft.com/office/drawing/2014/main" id="{FDEA5EA7-1B3E-4605-98D7-751ACC4C96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>
            <a:extLst>
              <a:ext uri="{FF2B5EF4-FFF2-40B4-BE49-F238E27FC236}">
                <a16:creationId xmlns:a16="http://schemas.microsoft.com/office/drawing/2014/main" id="{13BEBAB2-E26C-4875-A24D-489537C14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282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486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5488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028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297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648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14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053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29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7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293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44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6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>
            <a:extLst>
              <a:ext uri="{FF2B5EF4-FFF2-40B4-BE49-F238E27FC236}">
                <a16:creationId xmlns:a16="http://schemas.microsoft.com/office/drawing/2014/main" id="{BC2A199F-ED08-4A51-9172-437BEA491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1" y="2708276"/>
            <a:ext cx="5556250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7200" b="1" i="0" u="sng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Meldungen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>
            <a:extLst>
              <a:ext uri="{FF2B5EF4-FFF2-40B4-BE49-F238E27FC236}">
                <a16:creationId xmlns:a16="http://schemas.microsoft.com/office/drawing/2014/main" id="{8A63E0C4-B835-4AB8-8561-D39C51DE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9"/>
            <a:ext cx="8016875" cy="351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Nr. 1 zur </a:t>
            </a:r>
            <a:r>
              <a:rPr kumimoji="0" lang="de-DE" alt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Bewerbsgruppe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„Habt Acht“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„Zur Meldung an den Herrn/Frau Hauptbewerter Gruppe rechts – schaut“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Die Nr. 1 macht eine Rechtswendung zum Hauptbewerter, salutiert und meldet: 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„Herr/Frau Hauptbewerter JFM (Familienname) meldet </a:t>
            </a:r>
            <a:r>
              <a:rPr kumimoji="0" lang="de-DE" alt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Bewerbsgruppe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(Ortsnamen) zum </a:t>
            </a:r>
            <a:r>
              <a:rPr kumimoji="0" lang="de-DE" alt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Bewerb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angetreten“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 Hauptbewerter fragt ob das Gerät in Ordnung ist. Wird dies bestätigt gibt ihm der Hauptbewerter den Befehl „Beginnen“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Die Nr. 1 wiederholt „Beginnen“, salutiert und macht eine Linkswendung zur </a:t>
            </a:r>
            <a:r>
              <a:rPr kumimoji="0" lang="de-DE" alt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Bewerbsgruppe</a:t>
            </a: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Und gibt nun die Befehle: „Habt – acht“  „Rechts – um“ „Gruppe – ruht“ 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500FD4E5-B76C-4A5D-8941-E9E46C61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it-IT" altLang="de-DE" sz="3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Feuerwehrhindernisübung</a:t>
            </a:r>
          </a:p>
        </p:txBody>
      </p:sp>
      <p:sp>
        <p:nvSpPr>
          <p:cNvPr id="293892" name="Rectangle 4">
            <a:extLst>
              <a:ext uri="{FF2B5EF4-FFF2-40B4-BE49-F238E27FC236}">
                <a16:creationId xmlns:a16="http://schemas.microsoft.com/office/drawing/2014/main" id="{FCAFC961-AD62-485F-A2C5-98FB3808A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it-IT" altLang="de-DE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Meldung der Nr. 1 zum Starten:</a:t>
            </a:r>
          </a:p>
        </p:txBody>
      </p:sp>
      <p:sp>
        <p:nvSpPr>
          <p:cNvPr id="125957" name="AutoShape 5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14DFE3BF-9D06-4917-8CD8-AD88D98A9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de-AT" altLang="de-DE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Laajakuva</PresentationFormat>
  <Paragraphs>12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2019-02-20T14:21:35Z</dcterms:created>
  <dcterms:modified xsi:type="dcterms:W3CDTF">2019-02-20T14:22:00Z</dcterms:modified>
</cp:coreProperties>
</file>